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8" r:id="rId4"/>
    <p:sldId id="273" r:id="rId5"/>
    <p:sldId id="260" r:id="rId6"/>
    <p:sldId id="257" r:id="rId7"/>
    <p:sldId id="262" r:id="rId8"/>
    <p:sldId id="263" r:id="rId9"/>
    <p:sldId id="261" r:id="rId10"/>
    <p:sldId id="264" r:id="rId11"/>
    <p:sldId id="267" r:id="rId12"/>
    <p:sldId id="265" r:id="rId13"/>
    <p:sldId id="271" r:id="rId14"/>
    <p:sldId id="269" r:id="rId15"/>
    <p:sldId id="270" r:id="rId16"/>
    <p:sldId id="272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9EC4"/>
    <a:srgbClr val="3D97CF"/>
    <a:srgbClr val="5E95AE"/>
    <a:srgbClr val="99FFCC"/>
    <a:srgbClr val="6865A7"/>
    <a:srgbClr val="5467B8"/>
    <a:srgbClr val="6F779D"/>
    <a:srgbClr val="DD2FAF"/>
    <a:srgbClr val="C7456D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C2B12-819D-4078-B114-56A538C95794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4BB24-8B33-4789-BFF7-9AD7E0A34B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jpeg"/><Relationship Id="rId7" Type="http://schemas.openxmlformats.org/officeDocument/2006/relationships/image" Target="../media/image2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111\Downloads\&#1055;&#1077;&#1089;&#1085;&#1080;%20&#1074;&#1086;&#1077;&#1085;&#1085;&#1099;&#1093;%20&#1083;&#1077;&#1090;%20-%20'&#1057;&#1074;&#1103;&#1097;&#1077;&#1085;&#1085;&#1072;&#1103;%20&#1074;&#1086;&#1081;&#1085;&#1072;'.mp4" TargetMode="Externa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g3.proshkolu.ru/content/media/pic/std/2000000/1420000/1419063-94b4228c6f4458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g-fotki.yandex.ru/get/6208/90432528.76/0_88f7c_bf4e8623_X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348880"/>
            <a:ext cx="4762500" cy="1636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347864" y="332656"/>
            <a:ext cx="5112568" cy="12241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образовательное учреждение – детский сад комбинированного вида №15 «Солнышко».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5445224"/>
            <a:ext cx="4104456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Воспитатель: Костенко  И. Н.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111\AppData\Local\Microsoft\Windows\Temporary Internet Files\Content.Word\20150315_1107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059831" y="476673"/>
            <a:ext cx="2808314" cy="23762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C:\Users\111\AppData\Local\Microsoft\Windows\Temporary Internet Files\Content.Word\20150315_1106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14848" y="613344"/>
            <a:ext cx="2898576" cy="219318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C:\Users\111\AppData\Local\Microsoft\Windows\Temporary Internet Files\Content.Word\20150315_1106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101908" y="4010660"/>
            <a:ext cx="2963519" cy="223224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 descr="C:\Users\111\AppData\Local\Microsoft\Windows\Temporary Internet Files\Content.Word\20150315_11062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3017080" y="3975808"/>
            <a:ext cx="2965823" cy="23042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 descr="Дневник magdalena_lipska : LiveInternet - Российский Сервис Онлайн-Дневников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91671" y="2852936"/>
            <a:ext cx="2952329" cy="230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Я интересуюсь будущим, потому что собираюсь провести в нём всю свою оставшуюся жизнь. : LiveInternet - Российский Сервис Онлайн-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280" y="0"/>
            <a:ext cx="1872208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намя Победы анимац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Администрация МО Староминский район - Новости: &quot;Наша память …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3600400" cy="396044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KrasMama.Ru :: Просмотр темы - Малыши-змейки (2 полугодие) домик 6 &quot;Нарисуем лето!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11\AppData\Local\Microsoft\Windows\Temporary Internet Files\Content.Word\20150315_1107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716016" y="2564904"/>
            <a:ext cx="3672407" cy="352839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ова День Победы- это праздник со слезами на глазах..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KrasMama.Ru :: Просмотр темы - Малыши-змейки (2 полугодие) домик 6 &quot;Нарисуем лето!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оенный парад, посвященный 64-й годовщине Победы в Великой Отечественной войне - клип, смотреть онлайн, скачать клип Военный пар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3816424" cy="2592288"/>
          </a:xfrm>
          <a:prstGeom prst="flowChartAlternateProcess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" name="Рисунок 7" descr="Парад Победы &quot; Прикольные картинки, фото девушек, бесплатное видео, фото приколы, юмор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492896"/>
            <a:ext cx="4392488" cy="3384376"/>
          </a:xfrm>
          <a:prstGeom prst="flowChartAlternateProcess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4098" name="Picture 2" descr="9 мая в ст. Староминской прошли торжественный Парад Победы и церемония возложения венков в память о погибших воина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068960"/>
            <a:ext cx="4104456" cy="2880320"/>
          </a:xfrm>
          <a:prstGeom prst="flowChartAlternateProcess">
            <a:avLst/>
          </a:prstGeom>
          <a:noFill/>
          <a:ln w="76200">
            <a:solidFill>
              <a:srgbClr val="FFC0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8640173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  <p:sndAc>
      <p:stSnd>
        <p:snd r:embed="rId2" name="explode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quot;Враги сожгли родную хату&quot; (Бернес Марк) в исполнении irisha56. MuzMix.co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3247520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Строев Сергей Всеволодович. Публикации и комментар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32656"/>
            <a:ext cx="3816424" cy="26642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Picture 4" descr="Начало войны: фотохроника / Блог им. Axelerator / magSpace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32656"/>
            <a:ext cx="3888432" cy="26642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6" descr="Дневник РаНиМыЙ_мЕлОмАн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3016"/>
            <a:ext cx="3960440" cy="25922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8" descr="Великая Отечественная война 1941-1945 - Главная страниц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573016"/>
            <a:ext cx="4032448" cy="25202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есни военных лет - 'Священная война'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332656"/>
            <a:ext cx="5400600" cy="4536504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ppt4web.ru/images/15/1515/640/img4.jpg"/>
          <p:cNvPicPr/>
          <p:nvPr/>
        </p:nvPicPr>
        <p:blipFill>
          <a:blip r:embed="rId3" cstate="print"/>
          <a:srcRect l="7696" t="4917" r="6468" b="9351"/>
          <a:stretch>
            <a:fillRect/>
          </a:stretch>
        </p:blipFill>
        <p:spPr bwMode="auto">
          <a:xfrm>
            <a:off x="611560" y="332656"/>
            <a:ext cx="3096344" cy="28803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 descr="http://im3-tub-ru.yandex.net/i?id=b06339b2a9908adbb8b28d41edc7e5cb-41-144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861048"/>
            <a:ext cx="3024336" cy="26642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 descr="http://player.myshared.ru/822369/data/images/img2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492896"/>
            <a:ext cx="3096344" cy="36724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Глава муниципального образования Староминский район Анатолий…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4664"/>
            <a:ext cx="7992888" cy="547260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220072" y="620688"/>
            <a:ext cx="3672408" cy="2952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 descr="http://www.adm.starominska.ru/11.files/image026.jpg"/>
          <p:cNvPicPr/>
          <p:nvPr/>
        </p:nvPicPr>
        <p:blipFill>
          <a:blip r:embed="rId3" cstate="print"/>
          <a:srcRect l="2110" t="51857" r="79314" b="24624"/>
          <a:stretch>
            <a:fillRect/>
          </a:stretch>
        </p:blipFill>
        <p:spPr bwMode="auto">
          <a:xfrm>
            <a:off x="395536" y="260648"/>
            <a:ext cx="345638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-fotki.yandex.ru/get/9115/16969765.154/0_7a025_a1ec57eb_ori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0"/>
            <a:ext cx="4176464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mg-fotki.yandex.ru/get/15516/200418627.55/0_117567_7a757cb5_ori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2276872"/>
            <a:ext cx="733425" cy="1368152"/>
          </a:xfrm>
          <a:prstGeom prst="rect">
            <a:avLst/>
          </a:prstGeom>
          <a:noFill/>
        </p:spPr>
      </p:pic>
      <p:pic>
        <p:nvPicPr>
          <p:cNvPr id="10" name="Рисунок 9" descr="Беларусь: проблема геополитического выбора (Страница 2513) - Политический раздел - Форум - Глобальная Авантюр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1628800"/>
            <a:ext cx="442798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644008" y="2492896"/>
            <a:ext cx="43204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Артюх</a:t>
            </a:r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Андреевич</a:t>
            </a:r>
            <a:endParaRPr lang="ru-RU" sz="3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adm.starominska.ru/11.files/image026.jpg"/>
          <p:cNvPicPr/>
          <p:nvPr/>
        </p:nvPicPr>
        <p:blipFill>
          <a:blip r:embed="rId3" cstate="print"/>
          <a:srcRect l="1762" t="73997" r="78666" b="4606"/>
          <a:stretch>
            <a:fillRect/>
          </a:stretch>
        </p:blipFill>
        <p:spPr bwMode="auto">
          <a:xfrm>
            <a:off x="323528" y="332656"/>
            <a:ext cx="360040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35896" y="4737924"/>
            <a:ext cx="496855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Рисунок 6" descr="http://img-fotki.yandex.ru/get/9115/16969765.154/0_7a025_a1ec57eb_ori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0"/>
            <a:ext cx="4176464" cy="479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img-fotki.yandex.ru/get/15516/200418627.55/0_117567_7a757cb5_ori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2204864"/>
            <a:ext cx="733425" cy="1368152"/>
          </a:xfrm>
          <a:prstGeom prst="rect">
            <a:avLst/>
          </a:prstGeom>
          <a:noFill/>
        </p:spPr>
      </p:pic>
      <p:pic>
        <p:nvPicPr>
          <p:cNvPr id="9" name="Рисунок 8" descr="Беларусь: проблема геополитического выбора (Страница 2513) - Политический раздел - Форум - Глобальная Авантюр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1628800"/>
            <a:ext cx="478802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004048" y="2564904"/>
            <a:ext cx="3096344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Целых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Сергей Васильевич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adm.starominska.ru/11.files/image026.jpg"/>
          <p:cNvPicPr/>
          <p:nvPr/>
        </p:nvPicPr>
        <p:blipFill>
          <a:blip r:embed="rId3" cstate="print"/>
          <a:srcRect t="28975" r="79209" b="45765"/>
          <a:stretch>
            <a:fillRect/>
          </a:stretch>
        </p:blipFill>
        <p:spPr bwMode="auto">
          <a:xfrm>
            <a:off x="323528" y="260648"/>
            <a:ext cx="403244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g-fotki.yandex.ru/get/9115/16969765.154/0_7a025_a1ec57eb_orig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0"/>
            <a:ext cx="4536504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img-fotki.yandex.ru/get/15516/200418627.55/0_117567_7a757cb5_orig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492896"/>
            <a:ext cx="733425" cy="1368152"/>
          </a:xfrm>
          <a:prstGeom prst="rect">
            <a:avLst/>
          </a:prstGeom>
          <a:noFill/>
        </p:spPr>
      </p:pic>
      <p:pic>
        <p:nvPicPr>
          <p:cNvPr id="8" name="Рисунок 7" descr="Беларусь: проблема геополитического выбора (Страница 2513) - Политический раздел - Форум - Глобальная Авантюр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1700808"/>
            <a:ext cx="46805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220072" y="2636912"/>
            <a:ext cx="3240360" cy="1778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Шекунов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Михаил Алексеевич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sunhome.ru/UsersGallery/wallpapers/118/271629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111\Documents\Bandicam\bandicam 2015-03-14 11-10-46-76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496944" cy="518457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1172</TotalTime>
  <Words>32</Words>
  <Application>Microsoft Office PowerPoint</Application>
  <PresentationFormat>Экран (4:3)</PresentationFormat>
  <Paragraphs>8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RePack by SPecialiST</cp:lastModifiedBy>
  <cp:revision>102</cp:revision>
  <dcterms:created xsi:type="dcterms:W3CDTF">2015-03-14T19:25:50Z</dcterms:created>
  <dcterms:modified xsi:type="dcterms:W3CDTF">2015-03-30T16:41:00Z</dcterms:modified>
</cp:coreProperties>
</file>